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3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F5FD54-6601-0635-ADB6-6D2EF4DE78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60" b="3669"/>
          <a:stretch/>
        </p:blipFill>
        <p:spPr>
          <a:xfrm>
            <a:off x="0" y="0"/>
            <a:ext cx="22860000" cy="4615200"/>
          </a:xfrm>
          <a:prstGeom prst="rect">
            <a:avLst/>
          </a:prstGeom>
        </p:spPr>
      </p:pic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18D50F7-AF3A-0E25-6A85-5F5D9DE6E026}"/>
              </a:ext>
            </a:extLst>
          </p:cNvPr>
          <p:cNvSpPr/>
          <p:nvPr/>
        </p:nvSpPr>
        <p:spPr>
          <a:xfrm>
            <a:off x="4152900" y="4691400"/>
            <a:ext cx="14516100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80</cp:revision>
  <cp:lastPrinted>2024-06-02T08:28:02Z</cp:lastPrinted>
  <dcterms:created xsi:type="dcterms:W3CDTF">2016-12-29T15:47:39Z</dcterms:created>
  <dcterms:modified xsi:type="dcterms:W3CDTF">2025-05-11T06:23:30Z</dcterms:modified>
</cp:coreProperties>
</file>