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515B82-446A-90EE-3493-8E87F22AC7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0AB2CA-C501-F00F-B91E-FA1F2DC44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B9E6F0-EC14-27E4-ECFD-8CE69BD51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EEA2DB-67C8-DD42-94AB-A57A6DC0E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ADBA45-5BD4-260A-570A-DC0F3D234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ED0F2F-765B-15C2-BDA5-06FAEFCC2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6E9145-1791-5FA1-F76E-737009733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A4D4B6-FAB4-C4C7-3331-7374CA47F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57</cp:revision>
  <dcterms:created xsi:type="dcterms:W3CDTF">2016-12-29T16:17:13Z</dcterms:created>
  <dcterms:modified xsi:type="dcterms:W3CDTF">2025-05-11T06:22:07Z</dcterms:modified>
</cp:coreProperties>
</file>