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r="245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266313-0472-E1C8-1DF3-356DE1521B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r="245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C7E6F1-C042-5E49-B60F-A99C4190C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r="245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8CD7A4-5F0A-422D-34CB-DF96E6DA36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r="245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E6D5FD-DCCB-32F7-E19D-353B95850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r="245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A6B2DF-EDA5-4273-1D77-BF885FDA1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r="245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F81F59-1159-E7AA-EAC1-C592F414E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r="245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184B83-DBAC-27ED-725E-7EFA88F6F4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" r="245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57</cp:revision>
  <dcterms:created xsi:type="dcterms:W3CDTF">2016-12-29T16:17:13Z</dcterms:created>
  <dcterms:modified xsi:type="dcterms:W3CDTF">2025-05-11T06:21:36Z</dcterms:modified>
</cp:coreProperties>
</file>